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Carrois Gothic SC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rroisGothicSC-regular.fnt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766678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766678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972a269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972a269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Versão final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972a2696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972a269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Versão final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72a269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72a269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Versão final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72a2696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72a2696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Versão final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972a2696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972a2696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Versão Final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7666787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7666787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96b10e1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96b10e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85c329e6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85c329e6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885c329e6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885c329e6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972a2696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972a2696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Alterar para versão final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7666787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766678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Apaguei o slide rascunho vai, todo mundo fica perguntando haiuhaiuahiuahaiuh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885c329e6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885c329e6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885c329e6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885c329e6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7666787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7666787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885c329e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885c329e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885c329e6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885c329e6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972a269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972a269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Versão final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972a2696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972a2696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Versão final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972a2696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972a2696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Versão final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4">
  <p:cSld name="TITLE_4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/>
          <p:nvPr/>
        </p:nvSpPr>
        <p:spPr>
          <a:xfrm>
            <a:off x="3124200" y="466321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gif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363" y="1812575"/>
            <a:ext cx="5439275" cy="15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idx="4294967295" type="subTitle"/>
          </p:nvPr>
        </p:nvSpPr>
        <p:spPr>
          <a:xfrm>
            <a:off x="3836700" y="4638000"/>
            <a:ext cx="1470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FATEC-SP</a:t>
            </a:r>
            <a:endParaRPr sz="2400">
              <a:solidFill>
                <a:schemeClr val="accent1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5049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3585625" y="3196500"/>
            <a:ext cx="5719500" cy="18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Login de jogador existente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1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4238725" y="2094600"/>
            <a:ext cx="4821300" cy="81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Lobby de salas vazio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9470"/>
            <a:ext cx="9144001" cy="283106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1425300" y="4226350"/>
            <a:ext cx="7582200" cy="83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Salas disponíveis visíveis por tema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375" y="0"/>
            <a:ext cx="9644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3424500" y="3035375"/>
            <a:ext cx="5719500" cy="18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Criação de sala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8096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4275900" y="4456725"/>
            <a:ext cx="4868100" cy="76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Jogador na espera~♪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b="10128" l="8172" r="8172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718850" y="4040425"/>
            <a:ext cx="8205000" cy="84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Jogador s</a:t>
            </a: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olicita entrar em sala privada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1712250" y="1043875"/>
            <a:ext cx="5719500" cy="186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4500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A PARTIDA</a:t>
            </a:r>
            <a:r>
              <a:rPr b="0" i="0" lang="en" sz="4500" u="none" cap="none" strike="noStrike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953825" y="3813300"/>
            <a:ext cx="41370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D966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50" y="0"/>
            <a:ext cx="83459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4922275" y="-61975"/>
            <a:ext cx="4134900" cy="6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atividades - Partida</a:t>
            </a:r>
            <a:endParaRPr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238" y="4538404"/>
            <a:ext cx="2167757" cy="6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336950" y="4781700"/>
            <a:ext cx="53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v2.0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13" y="1990713"/>
            <a:ext cx="574357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0" y="33382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Ambos jogadores na partida</a:t>
            </a:r>
            <a:endParaRPr>
              <a:solidFill>
                <a:srgbClr val="674EA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8674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b="-2051" l="1146" r="901" t="0"/>
          <a:stretch/>
        </p:blipFill>
        <p:spPr>
          <a:xfrm>
            <a:off x="0" y="0"/>
            <a:ext cx="7987875" cy="458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5911925" y="4387575"/>
            <a:ext cx="3113700" cy="6072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Compra de Dicas</a:t>
            </a:r>
            <a:endParaRPr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563" y="1238250"/>
            <a:ext cx="7210425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 rot="-1562860">
            <a:off x="624952" y="3488156"/>
            <a:ext cx="1470901" cy="6072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BCD0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x 00:0</a:t>
            </a:r>
            <a:r>
              <a:rPr b="1" lang="en" sz="3000">
                <a:solidFill>
                  <a:srgbClr val="00BCD0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5</a:t>
            </a:r>
            <a:endParaRPr b="1" sz="3000">
              <a:solidFill>
                <a:srgbClr val="00BCD0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1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00416">
            <a:off x="1054359" y="2134065"/>
            <a:ext cx="719282" cy="107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2549">
            <a:off x="7877199" y="2143909"/>
            <a:ext cx="570450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3" y="0"/>
            <a:ext cx="897103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877675" y="1970625"/>
            <a:ext cx="3125100" cy="1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Alexandre Nakano Marques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Anna Paula de Jesus Braz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Camilla Martins de Sales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Eusébio Almeida Martins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Isabel Noguti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4549975" y="1970625"/>
            <a:ext cx="3840300" cy="1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Kaleby Barbosa Jaun Rodrigues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Naomi Cristina Tabata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Rafael Santana Arruda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Roberta Cristina Ruedas Martins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Thiago Pena Guedes</a:t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4137150" y="4638000"/>
            <a:ext cx="869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2019</a:t>
            </a:r>
            <a:endParaRPr sz="2400">
              <a:solidFill>
                <a:schemeClr val="accent1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261625" y="601775"/>
            <a:ext cx="39753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BCD0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ADS - Noturno</a:t>
            </a:r>
            <a:endParaRPr sz="2400">
              <a:solidFill>
                <a:srgbClr val="00BCD0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BCD0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Engenharia de Software III</a:t>
            </a:r>
            <a:endParaRPr sz="2400">
              <a:solidFill>
                <a:srgbClr val="00BCD0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/>
        </p:nvSpPr>
        <p:spPr>
          <a:xfrm>
            <a:off x="5405921" y="2571750"/>
            <a:ext cx="33048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lang="en" sz="2800">
                <a:solidFill>
                  <a:schemeClr val="accent1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PERGUNTAS</a:t>
            </a:r>
            <a:r>
              <a:rPr b="1" i="0" lang="en" sz="2800" u="none" cap="none" strike="noStrike">
                <a:solidFill>
                  <a:schemeClr val="accent1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?</a:t>
            </a:r>
            <a:endParaRPr>
              <a:solidFill>
                <a:schemeClr val="accen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050" y="1188850"/>
            <a:ext cx="3240700" cy="25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0" y="801050"/>
            <a:ext cx="5979300" cy="15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Escolha seu personagem em [Perfil]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O criador da sala escolhe um tema para a palavra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○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Pode deixar a sala privada criando uma senha se quiser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 Partida se inicia quando houver 2 jogadores na sala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○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 música mudará quando o oponente entrar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■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Jogador inicial e palavra escolhidos aleatoriamente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275" y="4453800"/>
            <a:ext cx="2470725" cy="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712900" y="228350"/>
            <a:ext cx="72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CD0"/>
                </a:solidFill>
                <a:latin typeface="Trebuchet MS"/>
                <a:ea typeface="Trebuchet MS"/>
                <a:cs typeface="Trebuchet MS"/>
                <a:sym typeface="Trebuchet MS"/>
              </a:rPr>
              <a:t>Regras</a:t>
            </a:r>
            <a:endParaRPr sz="2800">
              <a:solidFill>
                <a:srgbClr val="00BCD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32600" y="2325950"/>
            <a:ext cx="59793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É sua vez quando o alfabeto e o timer estiverem visíveis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Cada jogador tem 4 vidas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○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Se errar uma letra ou seu timer zerar, Perde uma vida e passa a vez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Você tem 5 segundos para chutar UMA letra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○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Cada letra certa reseta seu timer, pode continuar chutando! ;)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Carrois Gothic SC"/>
              <a:buChar char="★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Pode comprar dicas usando créditos (~3 dicas por palavra)</a:t>
            </a:r>
            <a:endParaRPr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Carrois Gothic SC"/>
              <a:buChar char="○"/>
            </a:pPr>
            <a:r>
              <a:rPr lang="en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A dica aparece no meio da sua tela e reseta seu timer </a:t>
            </a:r>
            <a:r>
              <a:rPr lang="en" sz="800">
                <a:solidFill>
                  <a:srgbClr val="674EA7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$compre! xD</a:t>
            </a:r>
            <a:endParaRPr sz="800">
              <a:solidFill>
                <a:srgbClr val="674EA7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628800" y="2781050"/>
            <a:ext cx="25038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Partida por turnos</a:t>
            </a:r>
            <a:endParaRPr sz="28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3146125" cy="25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Casos de Uso</a:t>
            </a:r>
            <a:endParaRPr sz="30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875" y="1539225"/>
            <a:ext cx="2862050" cy="22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3350" y="1885447"/>
            <a:ext cx="2617484" cy="22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25" y="4286499"/>
            <a:ext cx="2759300" cy="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1712250" y="1043875"/>
            <a:ext cx="5719500" cy="186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4500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O JOGO</a:t>
            </a:r>
            <a:r>
              <a:rPr b="0" i="0" lang="en" sz="4500" u="none" cap="none" strike="noStrike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4953825" y="3813300"/>
            <a:ext cx="41370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D966"/>
              </a:solidFill>
              <a:latin typeface="Carrois Gothic SC"/>
              <a:ea typeface="Carrois Gothic SC"/>
              <a:cs typeface="Carrois Gothic SC"/>
              <a:sym typeface="Carrois Gothic SC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4953823" y="2445775"/>
            <a:ext cx="1471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1600">
                <a:solidFill>
                  <a:srgbClr val="FFD966"/>
                </a:solidFill>
                <a:latin typeface="Carrois Gothic SC"/>
                <a:ea typeface="Carrois Gothic SC"/>
                <a:cs typeface="Carrois Gothic SC"/>
                <a:sym typeface="Carrois Gothic SC"/>
              </a:rPr>
              <a:t>Perdi.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0171"/>
            <a:ext cx="9143999" cy="5173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800" y="4749575"/>
            <a:ext cx="1296200" cy="3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5446500" y="3600325"/>
            <a:ext cx="3697500" cy="5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atividades - Principal</a:t>
            </a:r>
            <a:endParaRPr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0" y="4781700"/>
            <a:ext cx="53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v2.0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737" y="0"/>
            <a:ext cx="963746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3424500" y="3035375"/>
            <a:ext cx="5719500" cy="18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Tela inicial sem login</a:t>
            </a:r>
            <a:endParaRPr sz="360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77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458575" y="3433125"/>
            <a:ext cx="8685300" cy="146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Mary registra novo jogador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3651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458575" y="3433125"/>
            <a:ext cx="8685300" cy="146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SzPts val="1125"/>
              <a:buFont typeface="PT Sans"/>
              <a:buNone/>
            </a:pPr>
            <a:r>
              <a:rPr lang="en" sz="3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Jogadora Mary cadastrada 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